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handoutMasters/handoutMaster1.xml" ContentType="application/vnd.openxmlformats-officedocument.presentationml.handoutMaster+xml"/>
  <Override PartName="/ppt/theme/theme9.xml" ContentType="application/vnd.openxmlformats-officedocument.theme+xml"/>
  <Override PartName="/ppt/notesMasters/notesMaster1.xml" ContentType="application/vnd.openxmlformats-officedocument.presentationml.notesMaster+xml"/>
  <Override PartName="/ppt/theme/theme10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270" r:id="rId90"/>
    <p:sldMasterId id="2147484271" r:id="rId92"/>
    <p:sldMasterId id="2147484272" r:id="rId94"/>
    <p:sldMasterId id="2147484273" r:id="rId96"/>
    <p:sldMasterId id="2147484274" r:id="rId98"/>
    <p:sldMasterId id="2147484275" r:id="rId100"/>
    <p:sldMasterId id="2147484276" r:id="rId102"/>
    <p:sldMasterId id="2147484277" r:id="rId104"/>
  </p:sldMasterIdLst>
  <p:notesMasterIdLst>
    <p:notesMasterId r:id="rId108"/>
  </p:notesMasterIdLst>
  <p:handoutMasterIdLst>
    <p:handoutMasterId r:id="rId106"/>
  </p:handoutMasterIdLst>
  <p:sldIdLst>
    <p:sldId id="257" r:id="rId110"/>
    <p:sldId id="268" r:id="rId111"/>
    <p:sldId id="272" r:id="rId112"/>
    <p:sldId id="265" r:id="rId113"/>
    <p:sldId id="263" r:id="rId114"/>
    <p:sldId id="264" r:id="rId115"/>
    <p:sldId id="273" r:id="rId116"/>
    <p:sldId id="274" r:id="rId117"/>
    <p:sldId id="275" r:id="rId118"/>
    <p:sldId id="271" r:id="rId119"/>
    <p:sldId id="276" r:id="rId120"/>
    <p:sldId id="269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90" Type="http://schemas.openxmlformats.org/officeDocument/2006/relationships/slideMaster" Target="slideMasters/slideMaster1.xml"></Relationship><Relationship Id="rId91" Type="http://schemas.openxmlformats.org/officeDocument/2006/relationships/theme" Target="theme/theme1.xml"></Relationship><Relationship Id="rId92" Type="http://schemas.openxmlformats.org/officeDocument/2006/relationships/slideMaster" Target="slideMasters/slideMaster2.xml"></Relationship><Relationship Id="rId94" Type="http://schemas.openxmlformats.org/officeDocument/2006/relationships/slideMaster" Target="slideMasters/slideMaster3.xml"></Relationship><Relationship Id="rId96" Type="http://schemas.openxmlformats.org/officeDocument/2006/relationships/slideMaster" Target="slideMasters/slideMaster4.xml"></Relationship><Relationship Id="rId98" Type="http://schemas.openxmlformats.org/officeDocument/2006/relationships/slideMaster" Target="slideMasters/slideMaster5.xml"></Relationship><Relationship Id="rId100" Type="http://schemas.openxmlformats.org/officeDocument/2006/relationships/slideMaster" Target="slideMasters/slideMaster6.xml"></Relationship><Relationship Id="rId102" Type="http://schemas.openxmlformats.org/officeDocument/2006/relationships/slideMaster" Target="slideMasters/slideMaster7.xml"></Relationship><Relationship Id="rId104" Type="http://schemas.openxmlformats.org/officeDocument/2006/relationships/slideMaster" Target="slideMasters/slideMaster8.xml"></Relationship><Relationship Id="rId106" Type="http://schemas.openxmlformats.org/officeDocument/2006/relationships/handoutMaster" Target="handoutMasters/handoutMaster1.xml"></Relationship><Relationship Id="rId108" Type="http://schemas.openxmlformats.org/officeDocument/2006/relationships/notesMaster" Target="notesMasters/notesMaster1.xml"></Relationship><Relationship Id="rId110" Type="http://schemas.openxmlformats.org/officeDocument/2006/relationships/slide" Target="slides/slide1.xml"></Relationship><Relationship Id="rId111" Type="http://schemas.openxmlformats.org/officeDocument/2006/relationships/slide" Target="slides/slide2.xml"></Relationship><Relationship Id="rId112" Type="http://schemas.openxmlformats.org/officeDocument/2006/relationships/slide" Target="slides/slide3.xml"></Relationship><Relationship Id="rId113" Type="http://schemas.openxmlformats.org/officeDocument/2006/relationships/slide" Target="slides/slide4.xml"></Relationship><Relationship Id="rId114" Type="http://schemas.openxmlformats.org/officeDocument/2006/relationships/slide" Target="slides/slide5.xml"></Relationship><Relationship Id="rId115" Type="http://schemas.openxmlformats.org/officeDocument/2006/relationships/slide" Target="slides/slide6.xml"></Relationship><Relationship Id="rId116" Type="http://schemas.openxmlformats.org/officeDocument/2006/relationships/slide" Target="slides/slide7.xml"></Relationship><Relationship Id="rId117" Type="http://schemas.openxmlformats.org/officeDocument/2006/relationships/slide" Target="slides/slide8.xml"></Relationship><Relationship Id="rId118" Type="http://schemas.openxmlformats.org/officeDocument/2006/relationships/slide" Target="slides/slide9.xml"></Relationship><Relationship Id="rId119" Type="http://schemas.openxmlformats.org/officeDocument/2006/relationships/slide" Target="slides/slide10.xml"></Relationship><Relationship Id="rId120" Type="http://schemas.openxmlformats.org/officeDocument/2006/relationships/slide" Target="slides/slide11.xml"></Relationship><Relationship Id="rId121" Type="http://schemas.openxmlformats.org/officeDocument/2006/relationships/slide" Target="slides/slide12.xml"></Relationship><Relationship Id="rId122" Type="http://schemas.openxmlformats.org/officeDocument/2006/relationships/viewProps" Target="viewProps.xml"></Relationship><Relationship Id="rId12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9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0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457200" y="1419860"/>
            <a:ext cx="5182235" cy="9810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914400" y="2590800"/>
            <a:ext cx="4267835" cy="1169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subtitle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548703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481330" y="2937510"/>
            <a:ext cx="5182235" cy="9086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481330" y="1938020"/>
            <a:ext cx="5182235" cy="100012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04800" y="1066800"/>
            <a:ext cx="269303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98800" y="1066800"/>
            <a:ext cx="269303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23620"/>
            <a:ext cx="2694305" cy="426720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304800" y="1449705"/>
            <a:ext cx="2694305" cy="2635250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3096260" y="1023620"/>
            <a:ext cx="2695575" cy="426720"/>
          </a:xfrm>
          <a:prstGeom prst="rect"/>
        </p:spPr>
        <p:txBody>
          <a:bodyPr wrap="square" lIns="91440" tIns="45720" rIns="91440" bIns="45720" vert="horz" anchor="b">
            <a:normAutofit fontScale="77500" lnSpcReduction="2000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3096260" y="1449705"/>
            <a:ext cx="2695575" cy="2635250"/>
          </a:xfrm>
          <a:prstGeom prst="rect"/>
        </p:spPr>
        <p:txBody>
          <a:bodyPr wrap="square" lIns="91440" tIns="45720" rIns="91440" bIns="45720" vert="horz" anchor="t">
            <a:normAutofit fontScale="100000" lnSpcReduction="1000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1610"/>
            <a:ext cx="2005965" cy="7753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2383155" y="181610"/>
            <a:ext cx="3408680" cy="390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304800" y="956310"/>
            <a:ext cx="2005965" cy="31286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195070" y="3200400"/>
            <a:ext cx="3658235" cy="37846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1195070" y="408305"/>
            <a:ext cx="3658235" cy="274383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1195070" y="3578225"/>
            <a:ext cx="3658235" cy="537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066800"/>
            <a:ext cx="5487035" cy="3018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4419600" y="182880"/>
            <a:ext cx="1372235" cy="390207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304800" y="182880"/>
            <a:ext cx="4013835" cy="390207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342900" indent="-3429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742950" indent="-28575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Second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Third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Fourth level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�"/>
            </a:pPr>
            <a:r>
              <a:rPr>
                <a:latin typeface="맑은 고딕" charset="0"/>
                <a:ea typeface="맑은 고딕" charset="0"/>
              </a:rPr>
              <a:t>Fifth level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2021-03-15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000000">
                    <a:tint val="75000"/>
                  </a:srgb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304800" y="182880"/>
            <a:ext cx="5487035" cy="762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Click to edit Master title style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304800" y="1066800"/>
            <a:ext cx="548703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Click to edit Master text styles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Second level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Third level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Fourth level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Fifth level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304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6/6/2021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2082800" y="4237355"/>
            <a:ext cx="1931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4368800" y="4237355"/>
            <a:ext cx="1423035" cy="2438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�#�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390447044982.png"></Relationship><Relationship Id="rId3" Type="http://schemas.openxmlformats.org/officeDocument/2006/relationships/image" Target="../media/fImage5184687062498.png"></Relationship><Relationship Id="rId4" Type="http://schemas.openxmlformats.org/officeDocument/2006/relationships/image" Target="../media/fImage5480657071718.png"></Relationship><Relationship Id="rId5" Type="http://schemas.openxmlformats.org/officeDocument/2006/relationships/slideLayout" Target="../slideLayouts/slideLayout5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6545473594493.png"></Relationship><Relationship Id="rId3" Type="http://schemas.openxmlformats.org/officeDocument/2006/relationships/image" Target="../media/fImage4194853605708.png"></Relationship><Relationship Id="rId4" Type="http://schemas.openxmlformats.org/officeDocument/2006/relationships/image" Target="../media/fImage390080361248.png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23115465161.png"></Relationship><Relationship Id="rId3" Type="http://schemas.openxmlformats.org/officeDocument/2006/relationships/image" Target="../media/fImage3016686534291.png"></Relationship><Relationship Id="rId4" Type="http://schemas.openxmlformats.org/officeDocument/2006/relationships/image" Target="../media/fImage4186556686.png"></Relationship><Relationship Id="rId5" Type="http://schemas.openxmlformats.org/officeDocument/2006/relationships/image" Target="../media/fImage1056571544.png"></Relationship><Relationship Id="rId6" Type="http://schemas.openxmlformats.org/officeDocument/2006/relationships/image" Target="../media/fImage3596601050.png"></Relationship><Relationship Id="rId7" Type="http://schemas.openxmlformats.org/officeDocument/2006/relationships/image" Target="../media/fImage916626503.png"></Relationship><Relationship Id="rId8" Type="http://schemas.openxmlformats.org/officeDocument/2006/relationships/image" Target="../media/fImage976659827.png"></Relationship><Relationship Id="rId9" Type="http://schemas.openxmlformats.org/officeDocument/2006/relationships/image" Target="../media/fImage3846679620.png"></Relationship><Relationship Id="rId10" Type="http://schemas.openxmlformats.org/officeDocument/2006/relationships/image" Target="../media/fImage976702406.png"></Relationship><Relationship Id="rId11" Type="http://schemas.openxmlformats.org/officeDocument/2006/relationships/image" Target="../media/fImage36267219.png"></Relationship><Relationship Id="rId12" Type="http://schemas.openxmlformats.org/officeDocument/2006/relationships/image" Target="../media/fImage4466751027.png"></Relationship><Relationship Id="rId13" Type="http://schemas.openxmlformats.org/officeDocument/2006/relationships/image" Target="../media/fImage1026777563.png"></Relationship><Relationship Id="rId14" Type="http://schemas.openxmlformats.org/officeDocument/2006/relationships/image" Target="../media/fImage33126804042.png"></Relationship><Relationship Id="rId15" Type="http://schemas.openxmlformats.org/officeDocument/2006/relationships/image" Target="../media/fImage6296811817.png"></Relationship><Relationship Id="rId16" Type="http://schemas.openxmlformats.org/officeDocument/2006/relationships/image" Target="../media/fImage31604687838.png"></Relationship><Relationship Id="rId17" Type="http://schemas.openxmlformats.org/officeDocument/2006/relationships/image" Target="../media/fImage30792690728.png"></Relationship><Relationship Id="rId18" Type="http://schemas.openxmlformats.org/officeDocument/2006/relationships/slideLayout" Target="../slideLayouts/slideLayout78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fImage2311545438121.png"></Relationship><Relationship Id="rId3" Type="http://schemas.openxmlformats.org/officeDocument/2006/relationships/image" Target="../media/fImage3016685451604.png"></Relationship><Relationship Id="rId4" Type="http://schemas.openxmlformats.org/officeDocument/2006/relationships/image" Target="../media/fImage4185471707.png"></Relationship><Relationship Id="rId5" Type="http://schemas.openxmlformats.org/officeDocument/2006/relationships/image" Target="../media/fImage105549388.png"></Relationship><Relationship Id="rId6" Type="http://schemas.openxmlformats.org/officeDocument/2006/relationships/image" Target="../media/fImage3595523536.png"></Relationship><Relationship Id="rId7" Type="http://schemas.openxmlformats.org/officeDocument/2006/relationships/image" Target="../media/fImage915542103.png"></Relationship><Relationship Id="rId8" Type="http://schemas.openxmlformats.org/officeDocument/2006/relationships/image" Target="../media/fImage97557748.png"></Relationship><Relationship Id="rId9" Type="http://schemas.openxmlformats.org/officeDocument/2006/relationships/image" Target="../media/fImage3845597471.png"></Relationship><Relationship Id="rId10" Type="http://schemas.openxmlformats.org/officeDocument/2006/relationships/image" Target="../media/fImage975621566.png"></Relationship><Relationship Id="rId11" Type="http://schemas.openxmlformats.org/officeDocument/2006/relationships/image" Target="../media/fImage3625643387.png"></Relationship><Relationship Id="rId12" Type="http://schemas.openxmlformats.org/officeDocument/2006/relationships/image" Target="../media/fImage4465674524.png"></Relationship><Relationship Id="rId13" Type="http://schemas.openxmlformats.org/officeDocument/2006/relationships/image" Target="../media/fImage1025698187.png"></Relationship><Relationship Id="rId14" Type="http://schemas.openxmlformats.org/officeDocument/2006/relationships/image" Target="../media/fImage33125729573.png"></Relationship><Relationship Id="rId15" Type="http://schemas.openxmlformats.org/officeDocument/2006/relationships/image" Target="../media/fImage6295734951.png"></Relationship><Relationship Id="rId16" Type="http://schemas.openxmlformats.org/officeDocument/2006/relationships/slideLayout" Target="../slideLayouts/slideLayout78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67297191637.png"></Relationship><Relationship Id="rId3" Type="http://schemas.openxmlformats.org/officeDocument/2006/relationships/hyperlink" Target="https://gilu-world.tistory.com/22" TargetMode="External"></Relationship><Relationship Id="rId4" Type="http://schemas.openxmlformats.org/officeDocument/2006/relationships/image" Target="../media/fImage1935907223671.png"></Relationship><Relationship Id="rId5" Type="http://schemas.openxmlformats.org/officeDocument/2006/relationships/image" Target="../media/fImage1080087238383.jpeg"></Relationship><Relationship Id="rId6" Type="http://schemas.openxmlformats.org/officeDocument/2006/relationships/slideLayout" Target="../slideLayouts/slideLayout5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90136248326.png"></Relationship><Relationship Id="rId3" Type="http://schemas.openxmlformats.org/officeDocument/2006/relationships/image" Target="../media/fImage204426308329.png"></Relationship><Relationship Id="rId4" Type="http://schemas.openxmlformats.org/officeDocument/2006/relationships/image" Target="../media/fImage162616367728.png"></Relationship><Relationship Id="rId5" Type="http://schemas.openxmlformats.org/officeDocument/2006/relationships/slideLayout" Target="../slideLayouts/slideLayout57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463566402156.png"></Relationship><Relationship Id="rId3" Type="http://schemas.openxmlformats.org/officeDocument/2006/relationships/image" Target="../media/fImage88396426979.png"></Relationship><Relationship Id="rId4" Type="http://schemas.openxmlformats.org/officeDocument/2006/relationships/image" Target="../media/fImage461436465990.png"></Relationship><Relationship Id="rId5" Type="http://schemas.openxmlformats.org/officeDocument/2006/relationships/slideLayout" Target="../slideLayouts/slideLayout5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238936482100.png"></Relationship><Relationship Id="rId3" Type="http://schemas.openxmlformats.org/officeDocument/2006/relationships/image" Target="../media/fImage14367650603.png"></Relationship><Relationship Id="rId4" Type="http://schemas.openxmlformats.org/officeDocument/2006/relationships/slideLayout" Target="../slideLayouts/slideLayout57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300503354493.png"></Relationship><Relationship Id="rId3" Type="http://schemas.openxmlformats.org/officeDocument/2006/relationships/image" Target="../media/fImage332126349570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25382350248.png"></Relationship><Relationship Id="rId3" Type="http://schemas.openxmlformats.org/officeDocument/2006/relationships/image" Target="../media/fImage32284835190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7.xml"></Relationship><Relationship Id="rId2" Type="http://schemas.openxmlformats.org/officeDocument/2006/relationships/image" Target="../media/fImage3451813461441.png"></Relationship><Relationship Id="rId3" Type="http://schemas.openxmlformats.org/officeDocument/2006/relationships/image" Target="../media/fImage330252348565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 rot="0">
            <a:off x="4493260" y="995680"/>
            <a:ext cx="3240405" cy="324040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>
                <a:solidFill>
                  <a:srgbClr val="E9B7B5"/>
                </a:solidFill>
                <a:latin typeface="맑은 고딕" charset="0"/>
                <a:ea typeface="맑은 고딕" charset="0"/>
              </a:rPr>
              <a:t>파이썬프로그래밍</a:t>
            </a:r>
            <a:endParaRPr lang="ko-KR" altLang="en-US" sz="2800">
              <a:solidFill>
                <a:srgbClr val="E9B7B5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기말 프로젝트</a:t>
            </a:r>
            <a:endParaRPr lang="ko-KR" altLang="en-US" sz="280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2669540" y="4443095"/>
            <a:ext cx="6918325" cy="13843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32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컴퓨터소프트웨어공학과</a:t>
            </a:r>
            <a:endParaRPr lang="ko-KR" altLang="en-US" sz="32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sz="32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2-YA 20202296 전채린</a:t>
            </a:r>
            <a:r>
              <a:rPr sz="40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40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chaerin0411@naver.com</a:t>
            </a:r>
            <a:endParaRPr lang="ko-KR" altLang="en-US" sz="120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실행결과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399405" y="542544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색상 선택 및 지정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1743075" y="543052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초기 화면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r="71088" b="5468"/>
          <a:stretch>
            <a:fillRect/>
          </a:stretch>
        </p:blipFill>
        <p:spPr>
          <a:xfrm rot="0">
            <a:off x="765175" y="1865630"/>
            <a:ext cx="3334385" cy="3239135"/>
          </a:xfrm>
          <a:prstGeom prst="rect"/>
          <a:noFill/>
        </p:spPr>
      </p:pic>
      <p:pic>
        <p:nvPicPr>
          <p:cNvPr id="150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71223" b="5208"/>
          <a:stretch>
            <a:fillRect/>
          </a:stretch>
        </p:blipFill>
        <p:spPr>
          <a:xfrm rot="0">
            <a:off x="4430395" y="1865630"/>
            <a:ext cx="3326130" cy="3248025"/>
          </a:xfrm>
          <a:prstGeom prst="rect"/>
          <a:noFill/>
        </p:spPr>
      </p:pic>
      <p:pic>
        <p:nvPicPr>
          <p:cNvPr id="151" name="그림 6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71223" b="4967"/>
          <a:stretch>
            <a:fillRect/>
          </a:stretch>
        </p:blipFill>
        <p:spPr>
          <a:xfrm rot="0">
            <a:off x="8072120" y="1864995"/>
            <a:ext cx="3326130" cy="3256280"/>
          </a:xfrm>
          <a:prstGeom prst="rect"/>
          <a:noFill/>
        </p:spPr>
      </p:pic>
      <p:sp>
        <p:nvSpPr>
          <p:cNvPr id="152" name="도형 68"/>
          <p:cNvSpPr>
            <a:spLocks/>
          </p:cNvSpPr>
          <p:nvPr/>
        </p:nvSpPr>
        <p:spPr>
          <a:xfrm rot="0">
            <a:off x="9045575" y="543052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그리기 및 도형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60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실행결과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399405" y="542544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도형찍기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1743075" y="54305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색칠하기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9045575" y="5430520"/>
            <a:ext cx="1390015" cy="25019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이미지 불러오기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3" name="그림 12" descr="C:/Users/chaer/AppData/Roaming/PolarisOffice/ETemp/19008_17359232/fImage65454735944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0" t="426" r="65885" b="4578"/>
          <a:stretch>
            <a:fillRect/>
          </a:stretch>
        </p:blipFill>
        <p:spPr>
          <a:xfrm rot="0">
            <a:off x="857250" y="1873250"/>
            <a:ext cx="3382010" cy="3255010"/>
          </a:xfrm>
          <a:prstGeom prst="rect"/>
          <a:noFill/>
        </p:spPr>
      </p:pic>
      <p:pic>
        <p:nvPicPr>
          <p:cNvPr id="154" name="그림 13" descr="C:/Users/chaer/AppData/Roaming/PolarisOffice/ETemp/19008_17359232/fImage41948536057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0" t="7840" r="25000" b="13846"/>
          <a:stretch>
            <a:fillRect/>
          </a:stretch>
        </p:blipFill>
        <p:spPr>
          <a:xfrm rot="0">
            <a:off x="4746625" y="1889125"/>
            <a:ext cx="2715260" cy="3239135"/>
          </a:xfrm>
          <a:prstGeom prst="rect"/>
          <a:noFill/>
        </p:spPr>
      </p:pic>
      <p:pic>
        <p:nvPicPr>
          <p:cNvPr id="155" name="그림 14" descr="C:/Users/chaer/AppData/Roaming/PolarisOffice/ETemp/19008_17359232/fImage3900803612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5" t="1816" r="56510" b="5968"/>
          <a:stretch>
            <a:fillRect/>
          </a:stretch>
        </p:blipFill>
        <p:spPr>
          <a:xfrm rot="0">
            <a:off x="7874000" y="1857375"/>
            <a:ext cx="3445510" cy="32550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2525395" y="-2832100"/>
            <a:ext cx="7139940" cy="12522200"/>
            <a:chOff x="2525395" y="-2832100"/>
            <a:chExt cx="7139940" cy="125222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525395" y="-2832100"/>
              <a:ext cx="7139940" cy="125222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142240" y="154940"/>
            <a:ext cx="11905615" cy="6547485"/>
            <a:chOff x="142240" y="154940"/>
            <a:chExt cx="11905615" cy="654748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42240" y="154940"/>
              <a:ext cx="11905615" cy="654748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1806575" y="894080"/>
            <a:ext cx="734695" cy="876300"/>
            <a:chOff x="1806575" y="894080"/>
            <a:chExt cx="734695" cy="876300"/>
          </a:xfrm>
        </p:grpSpPr>
        <p:grpSp>
          <p:nvGrpSpPr>
            <p:cNvPr id="1004" name="Group 5"/>
            <p:cNvGrpSpPr/>
            <p:nvPr/>
          </p:nvGrpSpPr>
          <p:grpSpPr>
            <a:xfrm rot="0">
              <a:off x="1722120" y="1319530"/>
              <a:ext cx="903605" cy="149225"/>
              <a:chOff x="1722120" y="1319530"/>
              <a:chExt cx="903605" cy="149225"/>
            </a:xfrm>
          </p:grpSpPr>
          <p:pic>
            <p:nvPicPr>
              <p:cNvPr id="10" name="Picture 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722120" y="1319530"/>
                <a:ext cx="903605" cy="149225"/>
              </a:xfrm>
              <a:prstGeom prst="rect"/>
              <a:noFill/>
            </p:spPr>
          </p:pic>
        </p:grpSp>
        <p:grpSp>
          <p:nvGrpSpPr>
            <p:cNvPr id="1005" name="Group 5"/>
            <p:cNvGrpSpPr/>
            <p:nvPr/>
          </p:nvGrpSpPr>
          <p:grpSpPr>
            <a:xfrm rot="0">
              <a:off x="1972310" y="1070610"/>
              <a:ext cx="508000" cy="20320"/>
              <a:chOff x="1972310" y="1070610"/>
              <a:chExt cx="508000" cy="20320"/>
            </a:xfrm>
          </p:grpSpPr>
          <p:pic>
            <p:nvPicPr>
              <p:cNvPr id="13" name="Picture 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972310" y="1070610"/>
                <a:ext cx="508000" cy="20320"/>
              </a:xfrm>
              <a:prstGeom prst="rect"/>
              <a:noFill/>
            </p:spPr>
          </p:pic>
        </p:grpSp>
      </p:grpSp>
      <p:grpSp>
        <p:nvGrpSpPr>
          <p:cNvPr id="1006" name="Group 5"/>
          <p:cNvGrpSpPr/>
          <p:nvPr/>
        </p:nvGrpSpPr>
        <p:grpSpPr>
          <a:xfrm rot="0">
            <a:off x="10412730" y="3631565"/>
            <a:ext cx="737235" cy="607060"/>
            <a:chOff x="10412730" y="3631565"/>
            <a:chExt cx="737235" cy="607060"/>
          </a:xfrm>
        </p:grpSpPr>
        <p:grpSp>
          <p:nvGrpSpPr>
            <p:cNvPr id="1007" name="Group 5"/>
            <p:cNvGrpSpPr/>
            <p:nvPr/>
          </p:nvGrpSpPr>
          <p:grpSpPr>
            <a:xfrm rot="0">
              <a:off x="10344785" y="3874770"/>
              <a:ext cx="727710" cy="120015"/>
              <a:chOff x="10344785" y="3874770"/>
              <a:chExt cx="727710" cy="120015"/>
            </a:xfrm>
          </p:grpSpPr>
          <p:pic>
            <p:nvPicPr>
              <p:cNvPr id="18" name="Picture 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0344785" y="3874770"/>
                <a:ext cx="727710" cy="120015"/>
              </a:xfrm>
              <a:prstGeom prst="rect"/>
              <a:noFill/>
            </p:spPr>
          </p:pic>
        </p:grpSp>
        <p:grpSp>
          <p:nvGrpSpPr>
            <p:cNvPr id="1008" name="Group 5"/>
            <p:cNvGrpSpPr/>
            <p:nvPr/>
          </p:nvGrpSpPr>
          <p:grpSpPr>
            <a:xfrm rot="0">
              <a:off x="10859135" y="3747770"/>
              <a:ext cx="335280" cy="12700"/>
              <a:chOff x="10859135" y="3747770"/>
              <a:chExt cx="335280" cy="12700"/>
            </a:xfrm>
          </p:grpSpPr>
          <p:pic>
            <p:nvPicPr>
              <p:cNvPr id="21" name="Picture 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859135" y="3747770"/>
                <a:ext cx="335280" cy="12700"/>
              </a:xfrm>
              <a:prstGeom prst="rect"/>
              <a:noFill/>
            </p:spPr>
          </p:pic>
        </p:grpSp>
      </p:grpSp>
      <p:grpSp>
        <p:nvGrpSpPr>
          <p:cNvPr id="1009" name="Group 5"/>
          <p:cNvGrpSpPr/>
          <p:nvPr/>
        </p:nvGrpSpPr>
        <p:grpSpPr>
          <a:xfrm rot="0">
            <a:off x="9881870" y="1744980"/>
            <a:ext cx="822960" cy="692150"/>
            <a:chOff x="9881870" y="1744980"/>
            <a:chExt cx="822960" cy="692150"/>
          </a:xfrm>
        </p:grpSpPr>
        <p:grpSp>
          <p:nvGrpSpPr>
            <p:cNvPr id="1010" name="Group 5"/>
            <p:cNvGrpSpPr/>
            <p:nvPr/>
          </p:nvGrpSpPr>
          <p:grpSpPr>
            <a:xfrm rot="0">
              <a:off x="10373995" y="2059305"/>
              <a:ext cx="382270" cy="13970"/>
              <a:chOff x="10373995" y="2059305"/>
              <a:chExt cx="382270" cy="13970"/>
            </a:xfrm>
          </p:grpSpPr>
          <p:pic>
            <p:nvPicPr>
              <p:cNvPr id="26" name="Picture 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373995" y="2059305"/>
                <a:ext cx="382270" cy="13970"/>
              </a:xfrm>
              <a:prstGeom prst="rect"/>
              <a:noFill/>
            </p:spPr>
          </p:pic>
        </p:grpSp>
        <p:grpSp>
          <p:nvGrpSpPr>
            <p:cNvPr id="1011" name="Group 5"/>
            <p:cNvGrpSpPr/>
            <p:nvPr/>
          </p:nvGrpSpPr>
          <p:grpSpPr>
            <a:xfrm rot="0">
              <a:off x="9805035" y="2021840"/>
              <a:ext cx="829945" cy="137795"/>
              <a:chOff x="9805035" y="2021840"/>
              <a:chExt cx="829945" cy="137795"/>
            </a:xfrm>
          </p:grpSpPr>
          <p:pic>
            <p:nvPicPr>
              <p:cNvPr id="29" name="Picture 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805035" y="2021840"/>
                <a:ext cx="829945" cy="137795"/>
              </a:xfrm>
              <a:prstGeom prst="rect"/>
              <a:noFill/>
            </p:spPr>
          </p:pic>
        </p:grpSp>
      </p:grpSp>
      <p:grpSp>
        <p:nvGrpSpPr>
          <p:cNvPr id="1012" name="Group 5"/>
          <p:cNvGrpSpPr/>
          <p:nvPr/>
        </p:nvGrpSpPr>
        <p:grpSpPr>
          <a:xfrm rot="0">
            <a:off x="1518920" y="4498975"/>
            <a:ext cx="822325" cy="692150"/>
            <a:chOff x="1518920" y="4498975"/>
            <a:chExt cx="822325" cy="692150"/>
          </a:xfrm>
        </p:grpSpPr>
        <p:grpSp>
          <p:nvGrpSpPr>
            <p:cNvPr id="1013" name="Group 5"/>
            <p:cNvGrpSpPr/>
            <p:nvPr/>
          </p:nvGrpSpPr>
          <p:grpSpPr>
            <a:xfrm rot="0">
              <a:off x="2010410" y="4813300"/>
              <a:ext cx="382270" cy="14605"/>
              <a:chOff x="2010410" y="4813300"/>
              <a:chExt cx="382270" cy="14605"/>
            </a:xfrm>
          </p:grpSpPr>
          <p:pic>
            <p:nvPicPr>
              <p:cNvPr id="34" name="Picture 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2010410" y="4813300"/>
                <a:ext cx="382270" cy="14605"/>
              </a:xfrm>
              <a:prstGeom prst="rect"/>
              <a:noFill/>
            </p:spPr>
          </p:pic>
        </p:grpSp>
        <p:grpSp>
          <p:nvGrpSpPr>
            <p:cNvPr id="1014" name="Group 5"/>
            <p:cNvGrpSpPr/>
            <p:nvPr/>
          </p:nvGrpSpPr>
          <p:grpSpPr>
            <a:xfrm rot="0">
              <a:off x="1441450" y="4776470"/>
              <a:ext cx="829945" cy="137795"/>
              <a:chOff x="1441450" y="4776470"/>
              <a:chExt cx="829945" cy="137795"/>
            </a:xfrm>
          </p:grpSpPr>
          <p:pic>
            <p:nvPicPr>
              <p:cNvPr id="37" name="Picture 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441450" y="4776470"/>
                <a:ext cx="829945" cy="137795"/>
              </a:xfrm>
              <a:prstGeom prst="rect"/>
              <a:noFill/>
            </p:spPr>
          </p:pic>
        </p:grpSp>
      </p:grpSp>
      <p:grpSp>
        <p:nvGrpSpPr>
          <p:cNvPr id="1015" name="Group 5"/>
          <p:cNvGrpSpPr/>
          <p:nvPr/>
        </p:nvGrpSpPr>
        <p:grpSpPr>
          <a:xfrm rot="0">
            <a:off x="9244330" y="5190490"/>
            <a:ext cx="931545" cy="766445"/>
            <a:chOff x="9244330" y="5190490"/>
            <a:chExt cx="931545" cy="766445"/>
          </a:xfrm>
        </p:grpSpPr>
        <p:grpSp>
          <p:nvGrpSpPr>
            <p:cNvPr id="1016" name="Group 5"/>
            <p:cNvGrpSpPr/>
            <p:nvPr/>
          </p:nvGrpSpPr>
          <p:grpSpPr>
            <a:xfrm rot="0">
              <a:off x="9158605" y="5497830"/>
              <a:ext cx="918845" cy="152400"/>
              <a:chOff x="9158605" y="5497830"/>
              <a:chExt cx="918845" cy="152400"/>
            </a:xfrm>
          </p:grpSpPr>
          <p:pic>
            <p:nvPicPr>
              <p:cNvPr id="42" name="Picture 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158605" y="5497830"/>
                <a:ext cx="918845" cy="152400"/>
              </a:xfrm>
              <a:prstGeom prst="rect"/>
              <a:noFill/>
            </p:spPr>
          </p:pic>
        </p:grpSp>
        <p:grpSp>
          <p:nvGrpSpPr>
            <p:cNvPr id="1017" name="Group 5"/>
            <p:cNvGrpSpPr/>
            <p:nvPr/>
          </p:nvGrpSpPr>
          <p:grpSpPr>
            <a:xfrm rot="0">
              <a:off x="9808210" y="5337810"/>
              <a:ext cx="423545" cy="15875"/>
              <a:chOff x="9808210" y="5337810"/>
              <a:chExt cx="423545" cy="15875"/>
            </a:xfrm>
          </p:grpSpPr>
          <p:pic>
            <p:nvPicPr>
              <p:cNvPr id="45" name="Picture 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9808210" y="5337810"/>
                <a:ext cx="423545" cy="15875"/>
              </a:xfrm>
              <a:prstGeom prst="rect"/>
              <a:noFill/>
            </p:spPr>
          </p:pic>
        </p:grpSp>
      </p:grpSp>
      <p:grpSp>
        <p:nvGrpSpPr>
          <p:cNvPr id="1018" name="Group 5"/>
          <p:cNvGrpSpPr/>
          <p:nvPr/>
        </p:nvGrpSpPr>
        <p:grpSpPr>
          <a:xfrm rot="0">
            <a:off x="5988050" y="894080"/>
            <a:ext cx="214630" cy="274320"/>
            <a:chOff x="5988050" y="894080"/>
            <a:chExt cx="214630" cy="274320"/>
          </a:xfrm>
        </p:grpSpPr>
        <p:pic>
          <p:nvPicPr>
            <p:cNvPr id="51" name="Picture 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897880" y="766445"/>
              <a:ext cx="432435" cy="553085"/>
            </a:xfrm>
            <a:prstGeom prst="rect"/>
            <a:noFill/>
          </p:spPr>
        </p:pic>
        <p:pic>
          <p:nvPicPr>
            <p:cNvPr id="52" name="Picture 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988050" y="894080"/>
              <a:ext cx="214630" cy="274320"/>
            </a:xfrm>
            <a:prstGeom prst="rect"/>
            <a:noFill/>
          </p:spPr>
        </p:pic>
      </p:grpSp>
      <p:sp>
        <p:nvSpPr>
          <p:cNvPr id="1019" name="Rect 0"/>
          <p:cNvSpPr txBox="1">
            <a:spLocks/>
          </p:cNvSpPr>
          <p:nvPr/>
        </p:nvSpPr>
        <p:spPr>
          <a:xfrm rot="0">
            <a:off x="4281170" y="2751455"/>
            <a:ext cx="3633470" cy="67754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 hangingPunct="1"/>
            <a:r>
              <a:rPr lang="ko-KR" sz="4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44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020" name="그림 6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525" y="5045710"/>
            <a:ext cx="1414145" cy="1414145"/>
          </a:xfrm>
          <a:prstGeom prst="rect"/>
          <a:noFill/>
        </p:spPr>
      </p:pic>
      <p:pic>
        <p:nvPicPr>
          <p:cNvPr id="1021" name="그림 63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6540" y="5053965"/>
            <a:ext cx="1414145" cy="1405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2525395" y="-2832100"/>
            <a:ext cx="7139940" cy="12522200"/>
            <a:chOff x="2525395" y="-2832100"/>
            <a:chExt cx="7139940" cy="1252220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525395" y="-2832100"/>
              <a:ext cx="7139940" cy="125222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142240" y="154940"/>
            <a:ext cx="11905615" cy="6547485"/>
            <a:chOff x="142240" y="154940"/>
            <a:chExt cx="11905615" cy="654748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142240" y="154940"/>
              <a:ext cx="11905615" cy="654748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1806575" y="894080"/>
            <a:ext cx="734695" cy="876300"/>
            <a:chOff x="1806575" y="894080"/>
            <a:chExt cx="734695" cy="876300"/>
          </a:xfrm>
        </p:grpSpPr>
        <p:grpSp>
          <p:nvGrpSpPr>
            <p:cNvPr id="1004" name="Group 5"/>
            <p:cNvGrpSpPr/>
            <p:nvPr/>
          </p:nvGrpSpPr>
          <p:grpSpPr>
            <a:xfrm rot="0">
              <a:off x="1722120" y="1319530"/>
              <a:ext cx="903605" cy="149225"/>
              <a:chOff x="1722120" y="1319530"/>
              <a:chExt cx="903605" cy="149225"/>
            </a:xfrm>
          </p:grpSpPr>
          <p:pic>
            <p:nvPicPr>
              <p:cNvPr id="10" name="Picture 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722120" y="1319530"/>
                <a:ext cx="903605" cy="149225"/>
              </a:xfrm>
              <a:prstGeom prst="rect"/>
              <a:noFill/>
            </p:spPr>
          </p:pic>
        </p:grpSp>
        <p:grpSp>
          <p:nvGrpSpPr>
            <p:cNvPr id="1005" name="Group 5"/>
            <p:cNvGrpSpPr/>
            <p:nvPr/>
          </p:nvGrpSpPr>
          <p:grpSpPr>
            <a:xfrm rot="0">
              <a:off x="1972310" y="1070610"/>
              <a:ext cx="508000" cy="20320"/>
              <a:chOff x="1972310" y="1070610"/>
              <a:chExt cx="508000" cy="20320"/>
            </a:xfrm>
          </p:grpSpPr>
          <p:pic>
            <p:nvPicPr>
              <p:cNvPr id="13" name="Picture 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972310" y="1070610"/>
                <a:ext cx="508000" cy="20320"/>
              </a:xfrm>
              <a:prstGeom prst="rect"/>
              <a:noFill/>
            </p:spPr>
          </p:pic>
        </p:grpSp>
      </p:grpSp>
      <p:grpSp>
        <p:nvGrpSpPr>
          <p:cNvPr id="1006" name="Group 5"/>
          <p:cNvGrpSpPr/>
          <p:nvPr/>
        </p:nvGrpSpPr>
        <p:grpSpPr>
          <a:xfrm rot="0">
            <a:off x="10412730" y="3631565"/>
            <a:ext cx="737235" cy="607060"/>
            <a:chOff x="10412730" y="3631565"/>
            <a:chExt cx="737235" cy="607060"/>
          </a:xfrm>
        </p:grpSpPr>
        <p:grpSp>
          <p:nvGrpSpPr>
            <p:cNvPr id="1007" name="Group 5"/>
            <p:cNvGrpSpPr/>
            <p:nvPr/>
          </p:nvGrpSpPr>
          <p:grpSpPr>
            <a:xfrm rot="0">
              <a:off x="10344785" y="3874770"/>
              <a:ext cx="727710" cy="120015"/>
              <a:chOff x="10344785" y="3874770"/>
              <a:chExt cx="727710" cy="120015"/>
            </a:xfrm>
          </p:grpSpPr>
          <p:pic>
            <p:nvPicPr>
              <p:cNvPr id="18" name="Picture 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0344785" y="3874770"/>
                <a:ext cx="727710" cy="120015"/>
              </a:xfrm>
              <a:prstGeom prst="rect"/>
              <a:noFill/>
            </p:spPr>
          </p:pic>
        </p:grpSp>
        <p:grpSp>
          <p:nvGrpSpPr>
            <p:cNvPr id="1008" name="Group 5"/>
            <p:cNvGrpSpPr/>
            <p:nvPr/>
          </p:nvGrpSpPr>
          <p:grpSpPr>
            <a:xfrm rot="0">
              <a:off x="10859135" y="3747770"/>
              <a:ext cx="335280" cy="12700"/>
              <a:chOff x="10859135" y="3747770"/>
              <a:chExt cx="335280" cy="12700"/>
            </a:xfrm>
          </p:grpSpPr>
          <p:pic>
            <p:nvPicPr>
              <p:cNvPr id="21" name="Picture 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859135" y="3747770"/>
                <a:ext cx="335280" cy="12700"/>
              </a:xfrm>
              <a:prstGeom prst="rect"/>
              <a:noFill/>
            </p:spPr>
          </p:pic>
        </p:grpSp>
      </p:grpSp>
      <p:grpSp>
        <p:nvGrpSpPr>
          <p:cNvPr id="1009" name="Group 5"/>
          <p:cNvGrpSpPr/>
          <p:nvPr/>
        </p:nvGrpSpPr>
        <p:grpSpPr>
          <a:xfrm rot="0">
            <a:off x="9881870" y="1744980"/>
            <a:ext cx="822960" cy="692150"/>
            <a:chOff x="9881870" y="1744980"/>
            <a:chExt cx="822960" cy="692150"/>
          </a:xfrm>
        </p:grpSpPr>
        <p:grpSp>
          <p:nvGrpSpPr>
            <p:cNvPr id="1010" name="Group 5"/>
            <p:cNvGrpSpPr/>
            <p:nvPr/>
          </p:nvGrpSpPr>
          <p:grpSpPr>
            <a:xfrm rot="0">
              <a:off x="10373995" y="2059305"/>
              <a:ext cx="382270" cy="13970"/>
              <a:chOff x="10373995" y="2059305"/>
              <a:chExt cx="382270" cy="13970"/>
            </a:xfrm>
          </p:grpSpPr>
          <p:pic>
            <p:nvPicPr>
              <p:cNvPr id="26" name="Picture 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10373995" y="2059305"/>
                <a:ext cx="382270" cy="13970"/>
              </a:xfrm>
              <a:prstGeom prst="rect"/>
              <a:noFill/>
            </p:spPr>
          </p:pic>
        </p:grpSp>
        <p:grpSp>
          <p:nvGrpSpPr>
            <p:cNvPr id="1011" name="Group 5"/>
            <p:cNvGrpSpPr/>
            <p:nvPr/>
          </p:nvGrpSpPr>
          <p:grpSpPr>
            <a:xfrm rot="0">
              <a:off x="9805035" y="2021840"/>
              <a:ext cx="829945" cy="137795"/>
              <a:chOff x="9805035" y="2021840"/>
              <a:chExt cx="829945" cy="137795"/>
            </a:xfrm>
          </p:grpSpPr>
          <p:pic>
            <p:nvPicPr>
              <p:cNvPr id="29" name="Picture 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805035" y="2021840"/>
                <a:ext cx="829945" cy="137795"/>
              </a:xfrm>
              <a:prstGeom prst="rect"/>
              <a:noFill/>
            </p:spPr>
          </p:pic>
        </p:grpSp>
      </p:grpSp>
      <p:grpSp>
        <p:nvGrpSpPr>
          <p:cNvPr id="1012" name="Group 5"/>
          <p:cNvGrpSpPr/>
          <p:nvPr/>
        </p:nvGrpSpPr>
        <p:grpSpPr>
          <a:xfrm rot="0">
            <a:off x="1518920" y="4498975"/>
            <a:ext cx="822325" cy="692150"/>
            <a:chOff x="1518920" y="4498975"/>
            <a:chExt cx="822325" cy="692150"/>
          </a:xfrm>
        </p:grpSpPr>
        <p:grpSp>
          <p:nvGrpSpPr>
            <p:cNvPr id="1013" name="Group 5"/>
            <p:cNvGrpSpPr/>
            <p:nvPr/>
          </p:nvGrpSpPr>
          <p:grpSpPr>
            <a:xfrm rot="0">
              <a:off x="2010410" y="4813300"/>
              <a:ext cx="382270" cy="14605"/>
              <a:chOff x="2010410" y="4813300"/>
              <a:chExt cx="382270" cy="14605"/>
            </a:xfrm>
          </p:grpSpPr>
          <p:pic>
            <p:nvPicPr>
              <p:cNvPr id="34" name="Picture 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2010410" y="4813300"/>
                <a:ext cx="382270" cy="14605"/>
              </a:xfrm>
              <a:prstGeom prst="rect"/>
              <a:noFill/>
            </p:spPr>
          </p:pic>
        </p:grpSp>
        <p:grpSp>
          <p:nvGrpSpPr>
            <p:cNvPr id="1014" name="Group 5"/>
            <p:cNvGrpSpPr/>
            <p:nvPr/>
          </p:nvGrpSpPr>
          <p:grpSpPr>
            <a:xfrm rot="0">
              <a:off x="1441450" y="4776470"/>
              <a:ext cx="829945" cy="137795"/>
              <a:chOff x="1441450" y="4776470"/>
              <a:chExt cx="829945" cy="137795"/>
            </a:xfrm>
          </p:grpSpPr>
          <p:pic>
            <p:nvPicPr>
              <p:cNvPr id="37" name="Picture 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1441450" y="4776470"/>
                <a:ext cx="829945" cy="137795"/>
              </a:xfrm>
              <a:prstGeom prst="rect"/>
              <a:noFill/>
            </p:spPr>
          </p:pic>
        </p:grpSp>
      </p:grpSp>
      <p:grpSp>
        <p:nvGrpSpPr>
          <p:cNvPr id="1015" name="Group 5"/>
          <p:cNvGrpSpPr/>
          <p:nvPr/>
        </p:nvGrpSpPr>
        <p:grpSpPr>
          <a:xfrm rot="0">
            <a:off x="9244330" y="5190490"/>
            <a:ext cx="931545" cy="766445"/>
            <a:chOff x="9244330" y="5190490"/>
            <a:chExt cx="931545" cy="766445"/>
          </a:xfrm>
        </p:grpSpPr>
        <p:grpSp>
          <p:nvGrpSpPr>
            <p:cNvPr id="1016" name="Group 5"/>
            <p:cNvGrpSpPr/>
            <p:nvPr/>
          </p:nvGrpSpPr>
          <p:grpSpPr>
            <a:xfrm rot="0">
              <a:off x="9158605" y="5497830"/>
              <a:ext cx="918845" cy="152400"/>
              <a:chOff x="9158605" y="5497830"/>
              <a:chExt cx="918845" cy="152400"/>
            </a:xfrm>
          </p:grpSpPr>
          <p:pic>
            <p:nvPicPr>
              <p:cNvPr id="42" name="Picture 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60000">
                <a:off x="9158605" y="5497830"/>
                <a:ext cx="918845" cy="152400"/>
              </a:xfrm>
              <a:prstGeom prst="rect"/>
              <a:noFill/>
            </p:spPr>
          </p:pic>
        </p:grpSp>
        <p:grpSp>
          <p:nvGrpSpPr>
            <p:cNvPr id="1017" name="Group 5"/>
            <p:cNvGrpSpPr/>
            <p:nvPr/>
          </p:nvGrpSpPr>
          <p:grpSpPr>
            <a:xfrm rot="0">
              <a:off x="9808210" y="5337810"/>
              <a:ext cx="423545" cy="15875"/>
              <a:chOff x="9808210" y="5337810"/>
              <a:chExt cx="423545" cy="15875"/>
            </a:xfrm>
          </p:grpSpPr>
          <p:pic>
            <p:nvPicPr>
              <p:cNvPr id="45" name="Picture 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2700000">
                <a:off x="9808210" y="5337810"/>
                <a:ext cx="423545" cy="15875"/>
              </a:xfrm>
              <a:prstGeom prst="rect"/>
              <a:noFill/>
            </p:spPr>
          </p:pic>
        </p:grpSp>
      </p:grpSp>
      <p:grpSp>
        <p:nvGrpSpPr>
          <p:cNvPr id="1018" name="Group 5"/>
          <p:cNvGrpSpPr/>
          <p:nvPr/>
        </p:nvGrpSpPr>
        <p:grpSpPr>
          <a:xfrm rot="0">
            <a:off x="5988050" y="894080"/>
            <a:ext cx="214630" cy="274320"/>
            <a:chOff x="5988050" y="894080"/>
            <a:chExt cx="214630" cy="274320"/>
          </a:xfrm>
        </p:grpSpPr>
        <p:pic>
          <p:nvPicPr>
            <p:cNvPr id="51" name="Picture 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897880" y="766445"/>
              <a:ext cx="432435" cy="553085"/>
            </a:xfrm>
            <a:prstGeom prst="rect"/>
            <a:noFill/>
          </p:spPr>
        </p:pic>
        <p:pic>
          <p:nvPicPr>
            <p:cNvPr id="52" name="Picture 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5988050" y="894080"/>
              <a:ext cx="214630" cy="274320"/>
            </a:xfrm>
            <a:prstGeom prst="rect"/>
            <a:noFill/>
          </p:spPr>
        </p:pic>
      </p:grpSp>
      <p:sp>
        <p:nvSpPr>
          <p:cNvPr id="1019" name="Rect 0"/>
          <p:cNvSpPr txBox="1">
            <a:spLocks/>
          </p:cNvSpPr>
          <p:nvPr/>
        </p:nvSpPr>
        <p:spPr>
          <a:xfrm rot="0">
            <a:off x="5464175" y="1770380"/>
            <a:ext cx="1270635" cy="43116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ctr" hangingPunct="1"/>
            <a:r>
              <a:rPr lang="ko-KR" sz="28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INDEX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0" name="Rect 0"/>
          <p:cNvSpPr>
            <a:spLocks/>
          </p:cNvSpPr>
          <p:nvPr/>
        </p:nvSpPr>
        <p:spPr>
          <a:xfrm>
            <a:off x="3740785" y="3302000"/>
            <a:ext cx="4939030" cy="193675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01.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기본 프로젝트 소개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그림판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기본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기능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사용자 편의 기능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구현 내용 소개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Chapter 0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sz="2400" i="1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. 실행결과</a:t>
            </a:r>
            <a:endParaRPr lang="ko-KR" altLang="en-US" sz="2400" i="1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>
            <a:off x="93345" y="486410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기본 프로젝트 소개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7552055" y="4993005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간단한 그림판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3180715" y="491490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미니 프로젝트 7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8" name="그림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7530" y="1645920"/>
            <a:ext cx="2660650" cy="2918460"/>
          </a:xfrm>
          <a:prstGeom prst="rect"/>
          <a:noFill/>
        </p:spPr>
      </p:pic>
      <p:sp>
        <p:nvSpPr>
          <p:cNvPr id="149" name="도형 71"/>
          <p:cNvSpPr>
            <a:spLocks/>
          </p:cNvSpPr>
          <p:nvPr/>
        </p:nvSpPr>
        <p:spPr>
          <a:xfrm rot="0">
            <a:off x="2227580" y="5422265"/>
            <a:ext cx="3292475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파이썬으로 배우는 누구나 코딩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13장 미니 프로젝트 07번</a:t>
            </a:r>
            <a:endParaRPr lang="ko-KR" altLang="en-US" sz="2800" i="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0" name="도형 72"/>
          <p:cNvSpPr>
            <a:spLocks/>
          </p:cNvSpPr>
          <p:nvPr/>
        </p:nvSpPr>
        <p:spPr>
          <a:xfrm rot="0">
            <a:off x="6588760" y="5377815"/>
            <a:ext cx="3292475" cy="30734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https://gilu-world.tistory.com/22</a:t>
            </a:r>
            <a:endParaRPr lang="ko-KR" altLang="en-US" sz="1400" i="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1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3540" r="64000" b="6190"/>
          <a:stretch>
            <a:fillRect/>
          </a:stretch>
        </p:blipFill>
        <p:spPr>
          <a:xfrm rot="0">
            <a:off x="2070100" y="1637665"/>
            <a:ext cx="3616960" cy="2934970"/>
          </a:xfrm>
          <a:prstGeom prst="rect"/>
          <a:noFill/>
        </p:spPr>
      </p:pic>
      <p:pic>
        <p:nvPicPr>
          <p:cNvPr id="152" name="그림 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35810" y="2790825"/>
            <a:ext cx="1273810" cy="1773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37655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그림판 기본 기능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 rot="0">
            <a:off x="5169535" y="4677410"/>
            <a:ext cx="226441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마우스 휠을 이용해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펜의 굵기를 다양하게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설정 가능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32120" y="426974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펜의 굵기 설정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837055" y="4674235"/>
            <a:ext cx="226441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CLEAR</a:t>
            </a:r>
            <a:r>
              <a:rPr lang="ko-KR" sz="1400" i="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버튼을 누르면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그림판에 그려진 내용을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전체 삭제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ALL CLEAR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047355" y="4669155"/>
            <a:ext cx="3342005" cy="11684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삼각형, 사각형, 원형 버튼을 누르면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사용자에게 색상을 입력 받고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더블 클릭하면  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사용자의 마우스 위치에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도형이 찍힌다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>
                <a:solidFill>
                  <a:srgbClr val="FFFFFF"/>
                </a:solidFill>
                <a:latin typeface="맑은 고딕" charset="0"/>
                <a:ea typeface="맑은 고딕" charset="0"/>
              </a:rPr>
              <a:t>도형 찍기</a:t>
            </a:r>
            <a:endParaRPr lang="ko-KR" altLang="en-US" sz="14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3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24380" y="2033270"/>
            <a:ext cx="1883410" cy="1882775"/>
          </a:xfrm>
          <a:prstGeom prst="rect"/>
          <a:noFill/>
        </p:spPr>
      </p:pic>
      <p:pic>
        <p:nvPicPr>
          <p:cNvPr id="154" name="그림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61940" y="2203450"/>
            <a:ext cx="1729740" cy="1720850"/>
          </a:xfrm>
          <a:prstGeom prst="rect"/>
          <a:noFill/>
        </p:spPr>
      </p:pic>
      <p:pic>
        <p:nvPicPr>
          <p:cNvPr id="155" name="그림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53755" y="2028190"/>
            <a:ext cx="1896110" cy="18878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그림판 기본 기능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>
            <a:off x="4855210" y="4669155"/>
            <a:ext cx="311023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파일-열기를 선택하</a:t>
            </a: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이미지 파일을 불러올 수 있고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이미지 위에 그리기 및 색칠 가능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5532120" y="426974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이미지 불러오기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1645920" y="4674235"/>
            <a:ext cx="2844165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색상 다이어그램을 이용해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사용자가 직접 색상 지정 가능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2200275" y="427482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100">
                <a:solidFill>
                  <a:srgbClr val="FFFFFF"/>
                </a:solidFill>
                <a:latin typeface="맑은 고딕" charset="0"/>
                <a:ea typeface="맑은 고딕" charset="0"/>
              </a:rPr>
              <a:t>사용자 색상 지정</a:t>
            </a:r>
            <a:endParaRPr lang="ko-KR" altLang="en-US" sz="11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/>
          <p:cNvSpPr>
            <a:spLocks/>
          </p:cNvSpPr>
          <p:nvPr/>
        </p:nvSpPr>
        <p:spPr>
          <a:xfrm rot="0">
            <a:off x="8451850" y="4669155"/>
            <a:ext cx="2264410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EXIT 버튼을 누르면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프로그램 종료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2" name="Rect 0"/>
          <p:cNvSpPr>
            <a:spLocks/>
          </p:cNvSpPr>
          <p:nvPr/>
        </p:nvSpPr>
        <p:spPr>
          <a:xfrm rot="0">
            <a:off x="8815070" y="4269740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200">
                <a:solidFill>
                  <a:srgbClr val="FFFFFF"/>
                </a:solidFill>
                <a:latin typeface="맑은 고딕" charset="0"/>
                <a:ea typeface="맑은 고딕" charset="0"/>
              </a:rPr>
              <a:t>EXIT</a:t>
            </a:r>
            <a:endParaRPr lang="ko-KR" altLang="en-US" sz="120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3" name="그림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29105" y="1637665"/>
            <a:ext cx="2336800" cy="2336800"/>
          </a:xfrm>
          <a:prstGeom prst="rect"/>
          <a:noFill/>
        </p:spPr>
      </p:pic>
      <p:pic>
        <p:nvPicPr>
          <p:cNvPr id="154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45735" y="2003425"/>
            <a:ext cx="1962150" cy="1962785"/>
          </a:xfrm>
          <a:prstGeom prst="rect"/>
          <a:noFill/>
        </p:spPr>
      </p:pic>
      <p:pic>
        <p:nvPicPr>
          <p:cNvPr id="155" name="그림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0595" y="2111375"/>
            <a:ext cx="1863090" cy="1846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09575" y="419735"/>
            <a:ext cx="11374120" cy="6019165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58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사용자 편의 기능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1" name="Rect 0"/>
          <p:cNvSpPr>
            <a:spLocks/>
          </p:cNvSpPr>
          <p:nvPr/>
        </p:nvSpPr>
        <p:spPr>
          <a:xfrm rot="0">
            <a:off x="6831965" y="4735830"/>
            <a:ext cx="226441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한눈에 들어올 수 있도록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버튼의 위치를 좌측으로</a:t>
            </a:r>
            <a:r>
              <a:rPr lang="ko-KR" sz="1400" i="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400" b="0">
                <a:solidFill>
                  <a:srgbClr val="FFFFFF">
                    <a:lumMod val="65000"/>
                  </a:srgbClr>
                </a:solidFill>
                <a:latin typeface="맑은 고딕" charset="0"/>
                <a:ea typeface="맑은 고딕" charset="0"/>
              </a:rPr>
              <a:t>배치</a:t>
            </a:r>
            <a:endParaRPr lang="ko-KR" altLang="en-US" sz="140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 rot="0">
            <a:off x="7194550" y="4336415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050">
                <a:solidFill>
                  <a:srgbClr val="FFFFFF"/>
                </a:solidFill>
                <a:latin typeface="맑은 고딕" charset="0"/>
                <a:ea typeface="맑은 고딕" charset="0"/>
              </a:rPr>
              <a:t>깔끔한 GUI</a:t>
            </a:r>
            <a:endParaRPr lang="ko-KR" altLang="en-US" sz="105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 rot="0">
            <a:off x="3499485" y="4740910"/>
            <a:ext cx="2264410" cy="73787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색상 다이어그램을 이용해</a:t>
            </a:r>
            <a:endParaRPr lang="ko-KR" altLang="en-US" sz="1400" i="0" b="0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1400" i="0" b="0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팔레트의 색상을 선택할 수 있다</a:t>
            </a:r>
            <a:endParaRPr lang="ko-KR" altLang="en-US" sz="2800" i="0" b="0">
              <a:solidFill>
                <a:srgbClr val="FFFFFF">
                  <a:lumMod val="65000"/>
                </a:srgb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7" name="Rect 0"/>
          <p:cNvSpPr>
            <a:spLocks/>
          </p:cNvSpPr>
          <p:nvPr/>
        </p:nvSpPr>
        <p:spPr>
          <a:xfrm rot="0">
            <a:off x="3862705" y="4341495"/>
            <a:ext cx="1389380" cy="249555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1050">
                <a:solidFill>
                  <a:srgbClr val="FFFFFF"/>
                </a:solidFill>
                <a:latin typeface="맑은 고딕" charset="0"/>
                <a:ea typeface="맑은 고딕" charset="0"/>
              </a:rPr>
              <a:t>CHOOSE COLOR</a:t>
            </a:r>
            <a:endParaRPr lang="ko-KR" altLang="en-US" sz="105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8" name="그림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0095" y="1438275"/>
            <a:ext cx="2519680" cy="2519680"/>
          </a:xfrm>
          <a:prstGeom prst="rect"/>
          <a:noFill/>
        </p:spPr>
      </p:pic>
      <p:pic>
        <p:nvPicPr>
          <p:cNvPr id="149" name="그림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33845" y="1454785"/>
            <a:ext cx="2519680" cy="25107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4180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내용 소개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7" name="그림 1" descr="C:/Users/chaer/AppData/Roaming/PolarisOffice/ETemp/19008_17359232/fImage330050335449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7173" r="60079" b="39782"/>
          <a:stretch>
            <a:fillRect/>
          </a:stretch>
        </p:blipFill>
        <p:spPr>
          <a:xfrm rot="0">
            <a:off x="847725" y="1577975"/>
            <a:ext cx="5534660" cy="4486910"/>
          </a:xfrm>
          <a:prstGeom prst="rect"/>
          <a:noFill/>
        </p:spPr>
      </p:pic>
      <p:pic>
        <p:nvPicPr>
          <p:cNvPr id="149" name="그림 9" descr="C:/Users/chaer/AppData/Roaming/PolarisOffice/ETemp/19008_17359232/fImage33212634957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3670" r="57031" b="21260"/>
          <a:stretch>
            <a:fillRect/>
          </a:stretch>
        </p:blipFill>
        <p:spPr>
          <a:xfrm rot="0">
            <a:off x="6588125" y="1571625"/>
            <a:ext cx="4826635" cy="4509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24180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내용 소개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1" name="그림 10" descr="C:/Users/chaer/AppData/Roaming/PolarisOffice/ETemp/19008_17359232/fImage32538235024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2" t="4133" r="57031" b="24967"/>
          <a:stretch>
            <a:fillRect/>
          </a:stretch>
        </p:blipFill>
        <p:spPr>
          <a:xfrm rot="0">
            <a:off x="1063625" y="1635125"/>
            <a:ext cx="5048885" cy="4461510"/>
          </a:xfrm>
          <a:prstGeom prst="rect"/>
          <a:noFill/>
        </p:spPr>
      </p:pic>
      <p:pic>
        <p:nvPicPr>
          <p:cNvPr id="152" name="그림 11" descr="C:/Users/chaer/AppData/Roaming/PolarisOffice/ETemp/19008_17359232/fImage322848351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4133" r="56901" b="5968"/>
          <a:stretch>
            <a:fillRect/>
          </a:stretch>
        </p:blipFill>
        <p:spPr>
          <a:xfrm rot="0">
            <a:off x="6921500" y="1635125"/>
            <a:ext cx="4032885" cy="4461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0">
            <a:off x="413385" y="419735"/>
            <a:ext cx="11374755" cy="6019800"/>
          </a:xfrm>
          <a:prstGeom prst="rect"/>
          <a:solidFill>
            <a:schemeClr val="bg1"/>
          </a:solidFill>
          <a:ln w="187325" cap="flat" cmpd="sng">
            <a:gradFill rotWithShape="1"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/>
            </a:gradFill>
            <a:prstDash val="solid"/>
          </a:ln>
          <a:effectLst>
            <a:outerShdw sx="97000" sy="97000" blurRad="431800" dist="241300" dir="5400000" rotWithShape="0" algn="t">
              <a:srgbClr val="000000">
                <a:alpha val="3019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r>
              <a:rPr lang="ko-KR" sz="2800" i="1" b="1">
                <a:solidFill>
                  <a:srgbClr val="000000">
                    <a:lumMod val="50000"/>
                    <a:lumOff val="50000"/>
                  </a:srgbClr>
                </a:solidFill>
                <a:latin typeface="맑은 고딕" charset="0"/>
                <a:ea typeface="맑은 고딕" charset="0"/>
              </a:rPr>
              <a:t>구현 내용 소개</a:t>
            </a:r>
            <a:endParaRPr lang="ko-KR" altLang="en-US" sz="2800" i="1" b="1">
              <a:solidFill>
                <a:srgbClr val="000000">
                  <a:lumMod val="50000"/>
                  <a:lumOff val="50000"/>
                </a:srgb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2" name="그림 6" descr="C:/Users/chaer/AppData/Roaming/PolarisOffice/ETemp/19008_17359232/fImage345181346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3" t="4134" r="56348" b="6704"/>
          <a:stretch>
            <a:fillRect/>
          </a:stretch>
        </p:blipFill>
        <p:spPr>
          <a:xfrm rot="0">
            <a:off x="6682105" y="1619250"/>
            <a:ext cx="3928745" cy="4382135"/>
          </a:xfrm>
          <a:prstGeom prst="rect"/>
          <a:noFill/>
        </p:spPr>
      </p:pic>
      <p:pic>
        <p:nvPicPr>
          <p:cNvPr id="153" name="그림 8" descr="C:/Users/chaer/AppData/Roaming/PolarisOffice/ETemp/19008_17359232/fImage330252348565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2" t="3966" r="56250" b="6543"/>
          <a:stretch>
            <a:fillRect/>
          </a:stretch>
        </p:blipFill>
        <p:spPr>
          <a:xfrm rot="0">
            <a:off x="1732915" y="1613535"/>
            <a:ext cx="3942715" cy="4387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12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전 채린</dc:creator>
  <cp:lastModifiedBy>전채린</cp:lastModifiedBy>
  <dc:title>PowerPoint 프레젠테이션</dc:title>
  <cp:version>9.102.62.42430</cp:version>
</cp:coreProperties>
</file>